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4"/>
  </p:notesMasterIdLst>
  <p:sldIdLst>
    <p:sldId id="449" r:id="rId2"/>
    <p:sldId id="452" r:id="rId3"/>
  </p:sldIdLst>
  <p:sldSz cx="9144000" cy="6858000" type="screen4x3"/>
  <p:notesSz cx="6788150" cy="99234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42D0C"/>
    <a:srgbClr val="FFFF99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283" autoAdjust="0"/>
  </p:normalViewPr>
  <p:slideViewPr>
    <p:cSldViewPr>
      <p:cViewPr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BE34A8-C1DC-4953-A567-DEDE6B22716B}" type="datetimeFigureOut">
              <a:rPr lang="ru-RU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69" rIns="91340" bIns="45669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3369"/>
            <a:ext cx="5431154" cy="4465796"/>
          </a:xfrm>
          <a:prstGeom prst="rect">
            <a:avLst/>
          </a:prstGeom>
        </p:spPr>
        <p:txBody>
          <a:bodyPr vert="horz" lIns="91340" tIns="45669" rIns="91340" bIns="4566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149"/>
            <a:ext cx="2942271" cy="496728"/>
          </a:xfrm>
          <a:prstGeom prst="rect">
            <a:avLst/>
          </a:prstGeom>
        </p:spPr>
        <p:txBody>
          <a:bodyPr vert="horz" lIns="91340" tIns="45669" rIns="91340" bIns="456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4294" y="9425149"/>
            <a:ext cx="2942271" cy="496728"/>
          </a:xfrm>
          <a:prstGeom prst="rect">
            <a:avLst/>
          </a:prstGeom>
        </p:spPr>
        <p:txBody>
          <a:bodyPr vert="horz" wrap="square" lIns="91340" tIns="45669" rIns="91340" bIns="456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6D080FB-AD25-480C-956B-CDCCCF5108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4008520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C912B-5D6A-4557-BF6B-4558BB7FDF8D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111B6-BDFB-42D1-A9C8-66169AE8741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47612A-A150-4EB8-B4D6-D415FA982540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5C5949-05E4-4733-91B5-8ADB0F674906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92196-659F-4FA6-B048-D74EB123598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3C1C8-FFBC-45F0-8FDC-3AAE2389FDED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9C9C9-7205-42EC-966E-F34229AE2FB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66F7-81AC-46FB-B1D1-8B7440196747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6BE-2E5B-4EC0-9FF6-34D4AF7119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C6AC5-8B41-4F8C-B8C7-BD3BF5BF5E8F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A3C39-2FD9-4BB0-8B21-5DC44CAFC22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219F-DB4C-4F3B-A46A-B6BD35E1FFAF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3A6D9-475A-4197-BE3B-A370F27AD2B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8DBB93-D729-477C-BA89-0C52372AB63A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D3C52-0351-4DA9-89EA-C3FC2B821E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0F06-04AD-473F-AFC3-A2B56BF28EDF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2D02B-2229-4FC4-BA0C-E63E3C8BAB8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B1B46-F798-41B6-AF87-70F6552F04B0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56D5-34CD-4629-BA5A-D7DA74F28AD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5DAA5-A8B5-4082-B365-4838D2CB10DD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5F579-41ED-4E07-AC67-60906C7078B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252FF-06D0-418D-A192-68069B990962}" type="datetime1">
              <a:rPr lang="ru-RU" smtClean="0"/>
              <a:pPr>
                <a:defRPr/>
              </a:pPr>
              <a:t>21.03.2017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AB477-88F3-48FB-98F9-0D8A8A05C83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uslugi.tatarstan.ru/administrative-fine-pa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72008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+mn-lt"/>
                <a:cs typeface="Arial" pitchFamily="34" charset="0"/>
              </a:rPr>
              <a:t>Уважаемые жители района!</a:t>
            </a:r>
            <a:br>
              <a:rPr lang="ru-RU" b="1" dirty="0" smtClean="0">
                <a:latin typeface="+mn-lt"/>
                <a:cs typeface="Arial" pitchFamily="34" charset="0"/>
              </a:rPr>
            </a:br>
            <a:r>
              <a:rPr lang="ru-RU" b="1" dirty="0" smtClean="0">
                <a:latin typeface="+mn-lt"/>
                <a:cs typeface="Arial" pitchFamily="34" charset="0"/>
              </a:rPr>
              <a:t/>
            </a:r>
            <a:br>
              <a:rPr lang="ru-RU" b="1" dirty="0" smtClean="0">
                <a:latin typeface="+mn-lt"/>
                <a:cs typeface="Arial" pitchFamily="34" charset="0"/>
              </a:rPr>
            </a:br>
            <a:r>
              <a:rPr lang="ru-RU" sz="4000" dirty="0" smtClean="0"/>
              <a:t>Для оформления </a:t>
            </a:r>
            <a:br>
              <a:rPr lang="ru-RU" sz="4000" dirty="0" smtClean="0"/>
            </a:br>
            <a:r>
              <a:rPr lang="ru-RU" sz="3900" b="1" dirty="0" smtClean="0"/>
              <a:t>ЕДВ на проезд</a:t>
            </a:r>
            <a:r>
              <a:rPr lang="ru-RU" sz="4000" dirty="0" smtClean="0"/>
              <a:t>, </a:t>
            </a:r>
            <a:r>
              <a:rPr lang="ru-RU" sz="4000" b="1" dirty="0" smtClean="0"/>
              <a:t>Детских пособий, Компенсации за детский сад</a:t>
            </a:r>
            <a:r>
              <a:rPr lang="ru-RU" sz="4000" dirty="0" smtClean="0"/>
              <a:t>,  </a:t>
            </a:r>
            <a:br>
              <a:rPr lang="ru-RU" sz="4000" dirty="0" smtClean="0"/>
            </a:br>
            <a:r>
              <a:rPr lang="ru-RU" sz="4000" dirty="0" smtClean="0"/>
              <a:t>а также </a:t>
            </a:r>
            <a:r>
              <a:rPr lang="ru-RU" sz="3900" b="1" dirty="0" smtClean="0"/>
              <a:t>субсидии-льготы инвалидам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Вы </a:t>
            </a:r>
            <a:r>
              <a:rPr lang="ru-RU" sz="4000" dirty="0"/>
              <a:t>можете </a:t>
            </a:r>
            <a:r>
              <a:rPr lang="ru-RU" sz="4000" b="1" dirty="0"/>
              <a:t>подать заявление </a:t>
            </a:r>
            <a:r>
              <a:rPr lang="ru-RU" sz="4000" b="1" dirty="0" smtClean="0"/>
              <a:t>электронно </a:t>
            </a:r>
            <a:r>
              <a:rPr lang="ru-RU" sz="4000" dirty="0" smtClean="0"/>
              <a:t>на </a:t>
            </a:r>
            <a:br>
              <a:rPr lang="ru-RU" sz="4000" dirty="0" smtClean="0"/>
            </a:br>
            <a:r>
              <a:rPr lang="ru-RU" sz="4000" b="1" dirty="0" smtClean="0"/>
              <a:t>Портале </a:t>
            </a:r>
            <a:r>
              <a:rPr lang="ru-RU" sz="4000" b="1" dirty="0"/>
              <a:t>государственных и </a:t>
            </a:r>
            <a:r>
              <a:rPr lang="ru-RU" sz="4000" b="1" dirty="0" smtClean="0"/>
              <a:t>муниципальных</a:t>
            </a:r>
            <a:br>
              <a:rPr lang="ru-RU" sz="4000" b="1" dirty="0" smtClean="0"/>
            </a:br>
            <a:r>
              <a:rPr lang="ru-RU" sz="4000" b="1" dirty="0" smtClean="0"/>
              <a:t>услуг </a:t>
            </a:r>
            <a:r>
              <a:rPr lang="ru-RU" sz="4000" b="1" dirty="0"/>
              <a:t>Республики Татарстан </a:t>
            </a:r>
            <a:r>
              <a:rPr lang="en-US" sz="4000" b="1" u="sng" dirty="0" smtClean="0"/>
              <a:t>uslugi</a:t>
            </a:r>
            <a:r>
              <a:rPr lang="ru-RU" sz="4000" b="1" u="sng" dirty="0"/>
              <a:t>.</a:t>
            </a:r>
            <a:r>
              <a:rPr lang="en-US" sz="4000" b="1" u="sng" dirty="0"/>
              <a:t>tatarstan</a:t>
            </a:r>
            <a:r>
              <a:rPr lang="ru-RU" sz="4000" b="1" u="sng" dirty="0"/>
              <a:t>.</a:t>
            </a:r>
            <a:r>
              <a:rPr lang="en-US" sz="4000" b="1" u="sng" dirty="0" smtClean="0"/>
              <a:t>ru</a:t>
            </a:r>
            <a:r>
              <a:rPr lang="ru-RU" u="sng" dirty="0"/>
              <a:t/>
            </a:r>
            <a:br>
              <a:rPr lang="ru-RU" u="sng" dirty="0"/>
            </a:br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57592" cy="1431032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4F81BD">
                    <a:lumMod val="50000"/>
                  </a:srgbClr>
                </a:solidFill>
                <a:cs typeface="Arial" charset="0"/>
              </a:rPr>
              <a:t/>
            </a:r>
            <a:br>
              <a:rPr lang="ru-RU" sz="3200" b="1" dirty="0" smtClean="0">
                <a:solidFill>
                  <a:srgbClr val="4F81BD">
                    <a:lumMod val="50000"/>
                  </a:srgbClr>
                </a:solidFill>
                <a:cs typeface="Arial" charset="0"/>
              </a:rPr>
            </a:br>
            <a: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  <a:t/>
            </a:r>
            <a:b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</a:br>
            <a:r>
              <a:rPr lang="ru-RU" sz="3200" b="1" dirty="0" smtClean="0">
                <a:solidFill>
                  <a:srgbClr val="4F81BD">
                    <a:lumMod val="50000"/>
                  </a:srgbClr>
                </a:solidFill>
                <a:cs typeface="Arial" charset="0"/>
              </a:rPr>
              <a:t>Подавайте </a:t>
            </a:r>
            <a: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  <a:t>заявление на Портале </a:t>
            </a:r>
            <a:r>
              <a:rPr lang="ru-RU" sz="3200" b="1" dirty="0" err="1">
                <a:solidFill>
                  <a:srgbClr val="4F81BD">
                    <a:lumMod val="50000"/>
                  </a:srgbClr>
                </a:solidFill>
                <a:cs typeface="Arial" charset="0"/>
              </a:rPr>
              <a:t>госуслуг</a:t>
            </a:r>
            <a: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  <a:t> Республики Татарстан и Вы получите услугу </a:t>
            </a:r>
            <a:b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</a:br>
            <a: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  <a:t>«не выходя из дома» </a:t>
            </a:r>
            <a:br>
              <a:rPr lang="ru-RU" sz="3200" b="1" dirty="0">
                <a:solidFill>
                  <a:srgbClr val="4F81BD">
                    <a:lumMod val="50000"/>
                  </a:srgbClr>
                </a:solidFill>
                <a:cs typeface="Arial" charset="0"/>
              </a:rPr>
            </a:br>
            <a:r>
              <a:rPr lang="en-US" sz="4000" b="1" dirty="0">
                <a:solidFill>
                  <a:srgbClr val="C00000"/>
                </a:solidFill>
                <a:cs typeface="Arial" charset="0"/>
              </a:rPr>
              <a:t>uslugi.tatarstan.ru</a:t>
            </a:r>
            <a:r>
              <a:rPr lang="ru-RU" sz="4000" b="1" dirty="0">
                <a:solidFill>
                  <a:srgbClr val="C00000"/>
                </a:solidFill>
                <a:cs typeface="Arial" charset="0"/>
              </a:rPr>
              <a:t/>
            </a:r>
            <a:br>
              <a:rPr lang="ru-RU" sz="4000" b="1" dirty="0">
                <a:solidFill>
                  <a:srgbClr val="C00000"/>
                </a:solidFill>
                <a:cs typeface="Arial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348880"/>
            <a:ext cx="8003232" cy="3777283"/>
          </a:xfrm>
        </p:spPr>
        <p:txBody>
          <a:bodyPr/>
          <a:lstStyle/>
          <a:p>
            <a:r>
              <a:rPr lang="ru-RU" dirty="0">
                <a:solidFill>
                  <a:srgbClr val="005594"/>
                </a:solidFill>
                <a:latin typeface="Tahoma"/>
                <a:hlinkClick r:id="rId2"/>
              </a:rPr>
              <a:t/>
            </a:r>
            <a:br>
              <a:rPr lang="ru-RU" dirty="0">
                <a:solidFill>
                  <a:srgbClr val="005594"/>
                </a:solidFill>
                <a:latin typeface="Tahoma"/>
                <a:hlinkClick r:id="rId2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7" y="1762880"/>
            <a:ext cx="9363359" cy="489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углом вверх 6"/>
          <p:cNvSpPr/>
          <p:nvPr/>
        </p:nvSpPr>
        <p:spPr>
          <a:xfrm>
            <a:off x="7524328" y="5775329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2777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20344</TotalTime>
  <Words>1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      Уважаемые жители района!  Для оформления  ЕДВ на проезд, Детских пособий, Компенсации за детский сад,   а также субсидии-льготы инвалидам Вы можете подать заявление электронно на  Портале государственных и муниципальных услуг Республики Татарстан uslugi.tatarstan.ru               </vt:lpstr>
      <vt:lpstr>  Подавайте заявление на Портале госуслуг Республики Татарстан и Вы получите услугу  «не выходя из дома»  uslugi.tatarstan.ru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результатов работы субъектов Российской Федерации по снижению неформальной занятости</dc:title>
  <dc:creator>Malina</dc:creator>
  <cp:lastModifiedBy>Ольга</cp:lastModifiedBy>
  <cp:revision>1461</cp:revision>
  <cp:lastPrinted>2017-03-16T13:27:15Z</cp:lastPrinted>
  <dcterms:modified xsi:type="dcterms:W3CDTF">2017-03-21T11:02:01Z</dcterms:modified>
</cp:coreProperties>
</file>